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9144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32"/>
  </p:normalViewPr>
  <p:slideViewPr>
    <p:cSldViewPr snapToGrid="0">
      <p:cViewPr varScale="1">
        <p:scale>
          <a:sx n="44" d="100"/>
          <a:sy n="44" d="100"/>
        </p:scale>
        <p:origin x="1920" y="52"/>
      </p:cViewPr>
      <p:guideLst>
        <p:guide orient="horz" pos="288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714816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67d460fdd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67d460fdd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5a4b4cbb7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816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5a4b4cbb7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5a4b4cbb7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500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5a4b4cbb7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714816" y="685800"/>
            <a:ext cx="3429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1323689"/>
            <a:ext cx="8520600" cy="36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5038444"/>
            <a:ext cx="8520600" cy="140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966444"/>
            <a:ext cx="8520600" cy="3490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5603956"/>
            <a:ext cx="8520600" cy="231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3823733"/>
            <a:ext cx="8520600" cy="149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791156"/>
            <a:ext cx="8520600" cy="10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2048844"/>
            <a:ext cx="8520600" cy="60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791156"/>
            <a:ext cx="8520600" cy="10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2048844"/>
            <a:ext cx="3999900" cy="60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2048844"/>
            <a:ext cx="3999900" cy="607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791156"/>
            <a:ext cx="8520600" cy="101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987733"/>
            <a:ext cx="2808000" cy="1343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2470400"/>
            <a:ext cx="2808000" cy="565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800267"/>
            <a:ext cx="6367800" cy="7272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222"/>
            <a:ext cx="4572000" cy="9144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2192311"/>
            <a:ext cx="4045200" cy="263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4983244"/>
            <a:ext cx="4045200" cy="219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1287244"/>
            <a:ext cx="3837000" cy="656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7521022"/>
            <a:ext cx="5998800" cy="107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791156"/>
            <a:ext cx="8520600" cy="101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2048844"/>
            <a:ext cx="8520600" cy="60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8290163"/>
            <a:ext cx="548700" cy="69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subTitle" idx="4294967295"/>
          </p:nvPr>
        </p:nvSpPr>
        <p:spPr>
          <a:xfrm>
            <a:off x="311700" y="6771000"/>
            <a:ext cx="8520600" cy="18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 b="1" dirty="0">
                <a:solidFill>
                  <a:schemeClr val="lt1"/>
                </a:solidFill>
                <a:latin typeface="+mn-lt"/>
              </a:rPr>
              <a:t>NAME</a:t>
            </a:r>
            <a:endParaRPr sz="3300" b="1" dirty="0">
              <a:solidFill>
                <a:schemeClr val="lt1"/>
              </a:solidFill>
              <a:latin typeface="+mn-lt"/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3000" dirty="0">
                <a:solidFill>
                  <a:schemeClr val="lt1"/>
                </a:solidFill>
                <a:latin typeface="+mn-lt"/>
                <a:ea typeface="Geneva" panose="020B0503030404040204" pitchFamily="34" charset="0"/>
                <a:cs typeface="Comfortaa"/>
                <a:sym typeface="Comfortaa"/>
              </a:rPr>
              <a:t>TITLE</a:t>
            </a:r>
            <a:endParaRPr sz="3000" dirty="0">
              <a:solidFill>
                <a:schemeClr val="lt1"/>
              </a:solidFill>
              <a:latin typeface="+mn-lt"/>
              <a:ea typeface="Geneva" panose="020B0503030404040204" pitchFamily="34" charset="0"/>
              <a:cs typeface="Comfortaa"/>
              <a:sym typeface="Comfortaa"/>
            </a:endParaRPr>
          </a:p>
          <a:p>
            <a:pPr marL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000" dirty="0">
                <a:solidFill>
                  <a:schemeClr val="lt1"/>
                </a:solidFill>
                <a:latin typeface="+mn-lt"/>
                <a:ea typeface="Geneva" panose="020B0503030404040204" pitchFamily="34" charset="0"/>
                <a:cs typeface="Comfortaa"/>
                <a:sym typeface="Comfortaa"/>
              </a:rPr>
              <a:t>COMPANY</a:t>
            </a:r>
            <a:endParaRPr sz="3000" dirty="0">
              <a:solidFill>
                <a:schemeClr val="lt1"/>
              </a:solidFill>
              <a:latin typeface="+mn-lt"/>
              <a:ea typeface="Geneva" panose="020B0503030404040204" pitchFamily="34" charset="0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subTitle" idx="4294967295"/>
          </p:nvPr>
        </p:nvSpPr>
        <p:spPr>
          <a:xfrm>
            <a:off x="311700" y="4188450"/>
            <a:ext cx="8520600" cy="7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" sz="3300" b="1" dirty="0">
                <a:solidFill>
                  <a:schemeClr val="lt1"/>
                </a:solidFill>
                <a:latin typeface="+mn-lt"/>
              </a:rPr>
              <a:t>NAME</a:t>
            </a:r>
            <a:endParaRPr sz="3000" b="1" dirty="0">
              <a:solidFill>
                <a:schemeClr val="lt1"/>
              </a:solidFill>
              <a:latin typeface="+mn-lt"/>
              <a:ea typeface="Comfortaa"/>
              <a:cs typeface="Comfortaa"/>
              <a:sym typeface="Comfortaa"/>
            </a:endParaRPr>
          </a:p>
        </p:txBody>
      </p:sp>
      <p:sp>
        <p:nvSpPr>
          <p:cNvPr id="64" name="Google Shape;64;p15"/>
          <p:cNvSpPr txBox="1">
            <a:spLocks noGrp="1"/>
          </p:cNvSpPr>
          <p:nvPr>
            <p:ph type="subTitle" idx="4294967295"/>
          </p:nvPr>
        </p:nvSpPr>
        <p:spPr>
          <a:xfrm>
            <a:off x="311700" y="7253975"/>
            <a:ext cx="8520600" cy="131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 dirty="0">
                <a:solidFill>
                  <a:schemeClr val="lt1"/>
                </a:solidFill>
                <a:latin typeface="+mn-lt"/>
                <a:ea typeface="Geneva" panose="020B0503030404040204" pitchFamily="34" charset="0"/>
                <a:cs typeface="Comfortaa"/>
                <a:sym typeface="Comfortaa"/>
              </a:rPr>
              <a:t>TITLE</a:t>
            </a:r>
            <a:endParaRPr sz="3500" dirty="0">
              <a:solidFill>
                <a:schemeClr val="lt1"/>
              </a:solidFill>
              <a:latin typeface="+mn-lt"/>
              <a:ea typeface="Geneva" panose="020B0503030404040204" pitchFamily="34" charset="0"/>
              <a:cs typeface="Comfortaa"/>
              <a:sym typeface="Comfortaa"/>
            </a:endParaRPr>
          </a:p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3500" dirty="0">
                <a:solidFill>
                  <a:schemeClr val="lt1"/>
                </a:solidFill>
                <a:latin typeface="+mn-lt"/>
                <a:ea typeface="Geneva" panose="020B0503030404040204" pitchFamily="34" charset="0"/>
                <a:cs typeface="Cambay Devanagari" pitchFamily="2" charset="77"/>
                <a:sym typeface="Comfortaa"/>
              </a:rPr>
              <a:t>COMPANY</a:t>
            </a:r>
            <a:endParaRPr sz="3500" dirty="0">
              <a:solidFill>
                <a:schemeClr val="lt1"/>
              </a:solidFill>
              <a:latin typeface="+mn-lt"/>
              <a:ea typeface="Geneva" panose="020B0503030404040204" pitchFamily="34" charset="0"/>
              <a:cs typeface="Cambay Devanagari" pitchFamily="2" charset="77"/>
              <a:sym typeface="Comforta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6</Words>
  <Application>Microsoft Office PowerPoint</Application>
  <PresentationFormat>Custom</PresentationFormat>
  <Paragraphs>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6" baseType="lpstr">
      <vt:lpstr>Arial</vt:lpstr>
      <vt:lpstr>Simple Light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Junique Aujla</dc:creator>
  <cp:lastModifiedBy>Junique Aujla</cp:lastModifiedBy>
  <cp:revision>2</cp:revision>
  <dcterms:modified xsi:type="dcterms:W3CDTF">2025-07-07T08:52:18Z</dcterms:modified>
</cp:coreProperties>
</file>